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5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57300" y="5397500"/>
            <a:ext cx="21869400" cy="5461000"/>
          </a:xfrm>
          <a:prstGeom prst="rect">
            <a:avLst/>
          </a:prstGeom>
        </p:spPr>
        <p:txBody>
          <a:bodyPr/>
          <a:lstStyle>
            <a:lvl1pPr>
              <a:defRPr spc="298" sz="149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57300" y="2895600"/>
            <a:ext cx="21869400" cy="25019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308" sz="77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正文级别 1…"/>
          <p:cNvSpPr txBox="1"/>
          <p:nvPr>
            <p:ph type="body" idx="1"/>
          </p:nvPr>
        </p:nvSpPr>
        <p:spPr>
          <a:xfrm>
            <a:off x="1257300" y="1854200"/>
            <a:ext cx="21869400" cy="10502900"/>
          </a:xfrm>
          <a:prstGeom prst="rect">
            <a:avLst/>
          </a:prstGeom>
        </p:spPr>
        <p:txBody>
          <a:bodyPr anchor="ctr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7" name="幻灯片编号"/>
          <p:cNvSpPr txBox="1"/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城市景观的素描"/>
          <p:cNvSpPr/>
          <p:nvPr>
            <p:ph type="pic" sz="half" idx="21"/>
          </p:nvPr>
        </p:nvSpPr>
        <p:spPr>
          <a:xfrm>
            <a:off x="12344400" y="7213475"/>
            <a:ext cx="10807966" cy="7028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现代建筑素描"/>
          <p:cNvSpPr/>
          <p:nvPr>
            <p:ph type="pic" sz="half" idx="22"/>
          </p:nvPr>
        </p:nvSpPr>
        <p:spPr>
          <a:xfrm>
            <a:off x="12358081" y="833053"/>
            <a:ext cx="10758605" cy="62865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带阳台的建筑外部的素描"/>
          <p:cNvSpPr/>
          <p:nvPr>
            <p:ph type="pic" sz="half" idx="23"/>
          </p:nvPr>
        </p:nvSpPr>
        <p:spPr>
          <a:xfrm>
            <a:off x="1251011" y="1524000"/>
            <a:ext cx="10782301" cy="10952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幻灯片编号"/>
          <p:cNvSpPr txBox="1"/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2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带阳台的建筑外部的素描"/>
          <p:cNvSpPr/>
          <p:nvPr>
            <p:ph type="pic" sz="half" idx="21"/>
          </p:nvPr>
        </p:nvSpPr>
        <p:spPr>
          <a:xfrm>
            <a:off x="12314767" y="1429600"/>
            <a:ext cx="10833102" cy="110037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通往倾斜遮阳蓬下建筑的长入口的素描"/>
          <p:cNvSpPr/>
          <p:nvPr>
            <p:ph type="pic" sz="half" idx="22"/>
          </p:nvPr>
        </p:nvSpPr>
        <p:spPr>
          <a:xfrm>
            <a:off x="1078993" y="1497954"/>
            <a:ext cx="10998201" cy="11015266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幻灯片编号"/>
          <p:cNvSpPr txBox="1"/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”"/>
          <p:cNvSpPr txBox="1"/>
          <p:nvPr>
            <p:ph type="body" sz="quarter" idx="21"/>
          </p:nvPr>
        </p:nvSpPr>
        <p:spPr>
          <a:xfrm>
            <a:off x="11470640" y="99314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pc="360" sz="18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4" name="“"/>
          <p:cNvSpPr txBox="1"/>
          <p:nvPr>
            <p:ph type="body" sz="quarter" idx="22"/>
          </p:nvPr>
        </p:nvSpPr>
        <p:spPr>
          <a:xfrm>
            <a:off x="11470640" y="25146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pc="360" sz="18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5" name="— 苏子柔"/>
          <p:cNvSpPr txBox="1"/>
          <p:nvPr>
            <p:ph type="body" sz="quarter" idx="23"/>
          </p:nvPr>
        </p:nvSpPr>
        <p:spPr>
          <a:xfrm>
            <a:off x="1257300" y="9105976"/>
            <a:ext cx="21869400" cy="787247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76" sz="38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苏子柔</a:t>
            </a:r>
          </a:p>
        </p:txBody>
      </p:sp>
      <p:sp>
        <p:nvSpPr>
          <p:cNvPr id="126" name="在此键入引文。"/>
          <p:cNvSpPr txBox="1"/>
          <p:nvPr>
            <p:ph type="body" sz="quarter" idx="24"/>
          </p:nvPr>
        </p:nvSpPr>
        <p:spPr>
          <a:xfrm>
            <a:off x="1257300" y="7404099"/>
            <a:ext cx="21869400" cy="15621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500"/>
              </a:spcBef>
              <a:buClrTx/>
              <a:buSzTx/>
              <a:buNone/>
              <a:defRPr cap="all" spc="656" sz="82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在此键入引文。</a:t>
            </a:r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城市景观的素描"/>
          <p:cNvSpPr/>
          <p:nvPr>
            <p:ph type="pic" idx="21"/>
          </p:nvPr>
        </p:nvSpPr>
        <p:spPr>
          <a:xfrm>
            <a:off x="0" y="0"/>
            <a:ext cx="24384000" cy="1585596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幻灯片编号"/>
          <p:cNvSpPr txBox="1"/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城市景观的素描"/>
          <p:cNvSpPr/>
          <p:nvPr>
            <p:ph type="pic" idx="21"/>
          </p:nvPr>
        </p:nvSpPr>
        <p:spPr>
          <a:xfrm>
            <a:off x="800100" y="3962400"/>
            <a:ext cx="22772998" cy="1480839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57300" y="1663700"/>
            <a:ext cx="21869400" cy="18669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209" sz="105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57300" y="711200"/>
            <a:ext cx="218694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116" sz="58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城市景观的素描"/>
          <p:cNvSpPr/>
          <p:nvPr>
            <p:ph type="pic" idx="21"/>
          </p:nvPr>
        </p:nvSpPr>
        <p:spPr>
          <a:xfrm>
            <a:off x="1257300" y="3263900"/>
            <a:ext cx="21869402" cy="14220819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2" name="正文级别 1…"/>
          <p:cNvSpPr txBox="1"/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Baskerville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Baskerville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Baskerville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Baskerville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342" sz="3800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文本"/>
          <p:cNvSpPr txBox="1"/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pc="298" sz="149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pc="298" sz="14900"/>
            </a:lvl1pPr>
          </a:lstStyle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带阳台的建筑外部的素描"/>
          <p:cNvSpPr/>
          <p:nvPr>
            <p:ph type="pic" idx="21"/>
          </p:nvPr>
        </p:nvSpPr>
        <p:spPr>
          <a:xfrm>
            <a:off x="9287692" y="1473939"/>
            <a:ext cx="14798045" cy="109982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标题文本"/>
          <p:cNvSpPr txBox="1"/>
          <p:nvPr>
            <p:ph type="title"/>
          </p:nvPr>
        </p:nvSpPr>
        <p:spPr>
          <a:xfrm>
            <a:off x="1257300" y="5892800"/>
            <a:ext cx="8483600" cy="50292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209" sz="10500"/>
            </a:lvl1pPr>
          </a:lstStyle>
          <a:p>
            <a:pPr/>
            <a:r>
              <a:t>标题文本</a:t>
            </a:r>
          </a:p>
        </p:txBody>
      </p:sp>
      <p:sp>
        <p:nvSpPr>
          <p:cNvPr id="58" name="正文级别 1…"/>
          <p:cNvSpPr txBox="1"/>
          <p:nvPr>
            <p:ph type="body" sz="quarter" idx="1"/>
          </p:nvPr>
        </p:nvSpPr>
        <p:spPr>
          <a:xfrm>
            <a:off x="1257300" y="4000500"/>
            <a:ext cx="8483600" cy="1905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116" sz="5800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2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2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幻灯片编号"/>
          <p:cNvSpPr txBox="1"/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带阳台的建筑外部的素描"/>
          <p:cNvSpPr/>
          <p:nvPr>
            <p:ph type="pic" sz="half" idx="21"/>
          </p:nvPr>
        </p:nvSpPr>
        <p:spPr>
          <a:xfrm>
            <a:off x="10477500" y="3124200"/>
            <a:ext cx="12623801" cy="938226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Lorem ipsum"/>
          <p:cNvSpPr txBox="1"/>
          <p:nvPr>
            <p:ph type="body" sz="quarter" idx="22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42" sz="38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Lorem ipsum</a:t>
            </a:r>
          </a:p>
        </p:txBody>
      </p:sp>
      <p:sp>
        <p:nvSpPr>
          <p:cNvPr id="8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8" name="正文级别 1…"/>
          <p:cNvSpPr txBox="1"/>
          <p:nvPr>
            <p:ph type="body" sz="half" idx="1"/>
          </p:nvPr>
        </p:nvSpPr>
        <p:spPr>
          <a:xfrm>
            <a:off x="1257300" y="3632200"/>
            <a:ext cx="8382000" cy="8470900"/>
          </a:xfrm>
          <a:prstGeom prst="rect">
            <a:avLst/>
          </a:prstGeom>
        </p:spPr>
        <p:txBody>
          <a:bodyPr/>
          <a:lstStyle>
            <a:lvl1pPr>
              <a:spcBef>
                <a:spcPts val="4000"/>
              </a:spcBef>
              <a:defRPr spc="70" sz="3500"/>
            </a:lvl1pPr>
            <a:lvl2pPr>
              <a:spcBef>
                <a:spcPts val="4000"/>
              </a:spcBef>
              <a:defRPr spc="70" sz="3500"/>
            </a:lvl2pPr>
            <a:lvl3pPr>
              <a:spcBef>
                <a:spcPts val="4000"/>
              </a:spcBef>
              <a:defRPr spc="70" sz="3500"/>
            </a:lvl3pPr>
            <a:lvl4pPr>
              <a:spcBef>
                <a:spcPts val="4000"/>
              </a:spcBef>
              <a:defRPr spc="70" sz="3500"/>
            </a:lvl4pPr>
            <a:lvl5pPr>
              <a:spcBef>
                <a:spcPts val="4000"/>
              </a:spcBef>
              <a:defRPr spc="70" sz="35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/>
          <p:nvPr>
            <p:ph type="sldNum" sz="quarter" idx="2"/>
          </p:nvPr>
        </p:nvSpPr>
        <p:spPr>
          <a:xfrm>
            <a:off x="11976353" y="13004799"/>
            <a:ext cx="431293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257300" y="3352800"/>
            <a:ext cx="21869400" cy="906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76353" y="12992099"/>
            <a:ext cx="431293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48" sz="2400">
                <a:solidFill>
                  <a:srgbClr val="9A958E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3429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6858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10287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13716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7145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20574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24003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27432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16" strike="noStrike" sz="5800" u="none"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50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101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52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203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2540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304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355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406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457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84" strike="noStrike" sz="42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48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47.png"/><Relationship Id="rId5" Type="http://schemas.openxmlformats.org/officeDocument/2006/relationships/image" Target="../media/image3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Doner"/>
          <p:cNvSpPr txBox="1"/>
          <p:nvPr>
            <p:ph type="title"/>
          </p:nvPr>
        </p:nvSpPr>
        <p:spPr>
          <a:xfrm>
            <a:off x="1257300" y="3384872"/>
            <a:ext cx="21869400" cy="5016501"/>
          </a:xfrm>
          <a:prstGeom prst="rect">
            <a:avLst/>
          </a:prstGeom>
        </p:spPr>
        <p:txBody>
          <a:bodyPr/>
          <a:lstStyle/>
          <a:p>
            <a:pPr/>
            <a:r>
              <a:t>Doner</a:t>
            </a:r>
          </a:p>
        </p:txBody>
      </p:sp>
      <p:sp>
        <p:nvSpPr>
          <p:cNvPr id="159" name="Kelly Tao"/>
          <p:cNvSpPr txBox="1"/>
          <p:nvPr/>
        </p:nvSpPr>
        <p:spPr>
          <a:xfrm>
            <a:off x="6921092" y="9535283"/>
            <a:ext cx="4319334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5500"/>
            </a:lvl1pPr>
          </a:lstStyle>
          <a:p>
            <a:pPr/>
            <a:r>
              <a:t>Kelly Tao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图像" descr="图像"/>
          <p:cNvPicPr>
            <a:picLocks noChangeAspect="1"/>
          </p:cNvPicPr>
          <p:nvPr/>
        </p:nvPicPr>
        <p:blipFill>
          <a:blip r:embed="rId2">
            <a:alphaModFix amt="54690"/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0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03" name="Or even animation!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Or even animation!</a:t>
            </a:r>
          </a:p>
        </p:txBody>
      </p:sp>
      <p:sp>
        <p:nvSpPr>
          <p:cNvPr id="204" name="Infantrym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Infantryman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07" name="图像" descr="图像"/>
          <p:cNvPicPr>
            <a:picLocks noChangeAspect="1"/>
          </p:cNvPicPr>
          <p:nvPr/>
        </p:nvPicPr>
        <p:blipFill>
          <a:blip r:embed="rId3">
            <a:alphaModFix amt="66970"/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08" name="That’s like a game!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That’s like a game!</a:t>
            </a:r>
          </a:p>
        </p:txBody>
      </p:sp>
      <p:sp>
        <p:nvSpPr>
          <p:cNvPr id="209" name="Physici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Physician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图像" descr="图像"/>
          <p:cNvPicPr>
            <a:picLocks noChangeAspect="1"/>
          </p:cNvPicPr>
          <p:nvPr/>
        </p:nvPicPr>
        <p:blipFill>
          <a:blip r:embed="rId2">
            <a:alphaModFix amt="54690"/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1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13" name="It IS a game.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It IS a game.</a:t>
            </a:r>
          </a:p>
        </p:txBody>
      </p:sp>
      <p:sp>
        <p:nvSpPr>
          <p:cNvPr id="214" name="Infantrym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Infantryman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17" name="图像" descr="图像"/>
          <p:cNvPicPr>
            <a:picLocks noChangeAspect="1"/>
          </p:cNvPicPr>
          <p:nvPr/>
        </p:nvPicPr>
        <p:blipFill>
          <a:blip r:embed="rId3">
            <a:alphaModFix amt="66970"/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18" name="So, why Doner?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So, why Doner?</a:t>
            </a:r>
          </a:p>
        </p:txBody>
      </p:sp>
      <p:sp>
        <p:nvSpPr>
          <p:cNvPr id="219" name="Physici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Physician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图像" descr="图像"/>
          <p:cNvPicPr>
            <a:picLocks noChangeAspect="1"/>
          </p:cNvPicPr>
          <p:nvPr/>
        </p:nvPicPr>
        <p:blipFill>
          <a:blip r:embed="rId2">
            <a:alphaModFix amt="54690"/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2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23" name="Because it is very friendly!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Because it is very friendly!</a:t>
            </a:r>
          </a:p>
        </p:txBody>
      </p:sp>
      <p:sp>
        <p:nvSpPr>
          <p:cNvPr id="224" name="Infantrym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Infantryman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图像" descr="图像"/>
          <p:cNvPicPr>
            <a:picLocks noChangeAspect="1"/>
          </p:cNvPicPr>
          <p:nvPr/>
        </p:nvPicPr>
        <p:blipFill>
          <a:blip r:embed="rId2">
            <a:alphaModFix amt="54690"/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2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28" name="It is designed so that anyone without programming knowledge could use it,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It is designed so that anyone without programming knowledge could use it,</a:t>
            </a:r>
          </a:p>
        </p:txBody>
      </p:sp>
      <p:sp>
        <p:nvSpPr>
          <p:cNvPr id="229" name="Infantrym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Infantryman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图像" descr="图像"/>
          <p:cNvPicPr>
            <a:picLocks noChangeAspect="1"/>
          </p:cNvPicPr>
          <p:nvPr/>
        </p:nvPicPr>
        <p:blipFill>
          <a:blip r:embed="rId2">
            <a:alphaModFix amt="54690"/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3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33" name="And create super cool stories with it!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And create super cool stories with it!</a:t>
            </a:r>
          </a:p>
        </p:txBody>
      </p:sp>
      <p:sp>
        <p:nvSpPr>
          <p:cNvPr id="234" name="Infantrym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Infantryman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图像" descr="图像"/>
          <p:cNvPicPr>
            <a:picLocks noChangeAspect="1"/>
          </p:cNvPicPr>
          <p:nvPr/>
        </p:nvPicPr>
        <p:blipFill>
          <a:blip r:embed="rId2">
            <a:alphaModFix amt="54690"/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3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38" name="And it will focus on visual novels only,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And it will focus on visual novels only,</a:t>
            </a:r>
          </a:p>
        </p:txBody>
      </p:sp>
      <p:sp>
        <p:nvSpPr>
          <p:cNvPr id="239" name="Infantrym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Infantryman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图像" descr="图像"/>
          <p:cNvPicPr>
            <a:picLocks noChangeAspect="1"/>
          </p:cNvPicPr>
          <p:nvPr/>
        </p:nvPicPr>
        <p:blipFill>
          <a:blip r:embed="rId2">
            <a:alphaModFix amt="54690"/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4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43" name="So the program itself will be lighter than most game engines.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So the program itself will be lighter than most game engines.</a:t>
            </a:r>
          </a:p>
        </p:txBody>
      </p:sp>
      <p:sp>
        <p:nvSpPr>
          <p:cNvPr id="244" name="Infantrym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Infantryman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47" name="图像" descr="图像"/>
          <p:cNvPicPr>
            <a:picLocks noChangeAspect="1"/>
          </p:cNvPicPr>
          <p:nvPr/>
        </p:nvPicPr>
        <p:blipFill>
          <a:blip r:embed="rId3">
            <a:alphaModFix amt="66970"/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48" name="Woah, what will make it so light?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Woah, what will make it so light?</a:t>
            </a:r>
          </a:p>
        </p:txBody>
      </p:sp>
      <p:sp>
        <p:nvSpPr>
          <p:cNvPr id="249" name="Physici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Physician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62" name="图像" descr="图像"/>
          <p:cNvPicPr>
            <a:picLocks noChangeAspect="1"/>
          </p:cNvPicPr>
          <p:nvPr/>
        </p:nvPicPr>
        <p:blipFill>
          <a:blip r:embed="rId3">
            <a:alphaModFix amt="66970"/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63" name="So, what is Doner?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So, what is Doner?</a:t>
            </a:r>
          </a:p>
        </p:txBody>
      </p:sp>
      <p:sp>
        <p:nvSpPr>
          <p:cNvPr id="164" name="Physici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Physician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图像" descr="图像"/>
          <p:cNvPicPr>
            <a:picLocks noChangeAspect="1"/>
          </p:cNvPicPr>
          <p:nvPr/>
        </p:nvPicPr>
        <p:blipFill>
          <a:blip r:embed="rId2">
            <a:alphaModFix amt="54690"/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5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53" name="It is build with Dear IMGUI and C++,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It is build with Dear IMGUI and C++,</a:t>
            </a:r>
          </a:p>
        </p:txBody>
      </p:sp>
      <p:sp>
        <p:nvSpPr>
          <p:cNvPr id="254" name="Infantrym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Infantryman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像" descr="图像"/>
          <p:cNvPicPr>
            <a:picLocks noChangeAspect="1"/>
          </p:cNvPicPr>
          <p:nvPr/>
        </p:nvPicPr>
        <p:blipFill>
          <a:blip r:embed="rId2">
            <a:alphaModFix amt="54690"/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5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58" name="Where IMGUI is a GUI to create light programs.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Where IMGUI is a GUI to create light programs.</a:t>
            </a:r>
          </a:p>
        </p:txBody>
      </p:sp>
      <p:sp>
        <p:nvSpPr>
          <p:cNvPr id="259" name="Infantrym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Infantryman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62" name="图像" descr="图像"/>
          <p:cNvPicPr>
            <a:picLocks noChangeAspect="1"/>
          </p:cNvPicPr>
          <p:nvPr/>
        </p:nvPicPr>
        <p:blipFill>
          <a:blip r:embed="rId3">
            <a:alphaModFix amt="66970"/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63" name="Cool! So can I have it?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Cool! So can I have it?</a:t>
            </a:r>
          </a:p>
        </p:txBody>
      </p:sp>
      <p:sp>
        <p:nvSpPr>
          <p:cNvPr id="264" name="Physici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Physician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图像" descr="图像"/>
          <p:cNvPicPr>
            <a:picLocks noChangeAspect="1"/>
          </p:cNvPicPr>
          <p:nvPr/>
        </p:nvPicPr>
        <p:blipFill>
          <a:blip r:embed="rId2">
            <a:alphaModFix amt="54690"/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6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68" name="Yes, here is your doner.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Yes, here is your doner.</a:t>
            </a:r>
          </a:p>
        </p:txBody>
      </p:sp>
      <p:sp>
        <p:nvSpPr>
          <p:cNvPr id="269" name="Infantrym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Infantryman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图像" descr="图像"/>
          <p:cNvPicPr>
            <a:picLocks noChangeAspect="1"/>
          </p:cNvPicPr>
          <p:nvPr/>
        </p:nvPicPr>
        <p:blipFill>
          <a:blip r:embed="rId2">
            <a:alphaModFix amt="54990"/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72" name="图像" descr="图像"/>
          <p:cNvPicPr>
            <a:picLocks noChangeAspect="1"/>
          </p:cNvPicPr>
          <p:nvPr/>
        </p:nvPicPr>
        <p:blipFill>
          <a:blip r:embed="rId3">
            <a:alphaModFix amt="66970"/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73" name="Obtained Doner!"/>
          <p:cNvSpPr/>
          <p:nvPr/>
        </p:nvSpPr>
        <p:spPr>
          <a:xfrm>
            <a:off x="2439301" y="4220923"/>
            <a:ext cx="20151647" cy="3979968"/>
          </a:xfrm>
          <a:prstGeom prst="rect">
            <a:avLst/>
          </a:prstGeom>
          <a:blipFill>
            <a:blip r:embed="rId4">
              <a:alphaModFix amt="79492"/>
            </a:blip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>
              <a:spcBef>
                <a:spcPts val="4800"/>
              </a:spcBef>
              <a:defRPr spc="140" sz="7000">
                <a:solidFill>
                  <a:srgbClr val="000000"/>
                </a:solidFill>
              </a:defRPr>
            </a:pPr>
            <a:r>
              <a:t>Obtained Doner!</a:t>
            </a:r>
          </a:p>
        </p:txBody>
      </p:sp>
      <p:pic>
        <p:nvPicPr>
          <p:cNvPr id="274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78689" y="5149489"/>
            <a:ext cx="2830449" cy="21228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图像" descr="图像"/>
          <p:cNvPicPr>
            <a:picLocks noChangeAspect="1"/>
          </p:cNvPicPr>
          <p:nvPr/>
        </p:nvPicPr>
        <p:blipFill>
          <a:blip r:embed="rId2">
            <a:alphaModFix amt="54690"/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7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78" name="Any questions?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Any questions?</a:t>
            </a:r>
          </a:p>
        </p:txBody>
      </p:sp>
      <p:sp>
        <p:nvSpPr>
          <p:cNvPr id="279" name="Infantrym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Infantryman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图像" descr="图像"/>
          <p:cNvPicPr>
            <a:picLocks noChangeAspect="1"/>
          </p:cNvPicPr>
          <p:nvPr/>
        </p:nvPicPr>
        <p:blipFill>
          <a:blip r:embed="rId2">
            <a:alphaModFix amt="54690"/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8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83" name="Thank you.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Thank you.</a:t>
            </a:r>
          </a:p>
        </p:txBody>
      </p:sp>
      <p:sp>
        <p:nvSpPr>
          <p:cNvPr id="284" name="Infantrym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Infantryman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6" dur="1500" fill="hold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87" name="Woah!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Woah!</a:t>
            </a:r>
          </a:p>
        </p:txBody>
      </p:sp>
      <p:sp>
        <p:nvSpPr>
          <p:cNvPr id="288" name="Physici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Physician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2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图像" descr="图像"/>
          <p:cNvPicPr>
            <a:picLocks noChangeAspect="1"/>
          </p:cNvPicPr>
          <p:nvPr/>
        </p:nvPicPr>
        <p:blipFill>
          <a:blip r:embed="rId2">
            <a:alphaModFix amt="54690"/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6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68" name="It is a game engine for visual novels!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It is a game engine for visual novels!</a:t>
            </a:r>
          </a:p>
        </p:txBody>
      </p:sp>
      <p:sp>
        <p:nvSpPr>
          <p:cNvPr id="169" name="Infantrym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Infantryman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72" name="图像" descr="图像"/>
          <p:cNvPicPr>
            <a:picLocks noChangeAspect="1"/>
          </p:cNvPicPr>
          <p:nvPr/>
        </p:nvPicPr>
        <p:blipFill>
          <a:blip r:embed="rId3">
            <a:alphaModFix amt="66970"/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73" name="Visual novels?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Visual novels?</a:t>
            </a:r>
          </a:p>
        </p:txBody>
      </p:sp>
      <p:sp>
        <p:nvSpPr>
          <p:cNvPr id="174" name="Physici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Physician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图像" descr="图像"/>
          <p:cNvPicPr>
            <a:picLocks noChangeAspect="1"/>
          </p:cNvPicPr>
          <p:nvPr/>
        </p:nvPicPr>
        <p:blipFill>
          <a:blip r:embed="rId2">
            <a:alphaModFix amt="54690"/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7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78" name="Visual novels are about 2-D characters chatting endlessly!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Visual novels are about 2-D characters chatting endlessly!</a:t>
            </a:r>
          </a:p>
        </p:txBody>
      </p:sp>
      <p:sp>
        <p:nvSpPr>
          <p:cNvPr id="179" name="Infantrym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Infantryman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图像" descr="图像"/>
          <p:cNvPicPr>
            <a:picLocks noChangeAspect="1"/>
          </p:cNvPicPr>
          <p:nvPr/>
        </p:nvPicPr>
        <p:blipFill>
          <a:blip r:embed="rId2">
            <a:alphaModFix amt="54690"/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8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83" name="And telling stories.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And telling stories.</a:t>
            </a:r>
          </a:p>
        </p:txBody>
      </p:sp>
      <p:sp>
        <p:nvSpPr>
          <p:cNvPr id="184" name="Infantrym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Infantryman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87" name="图像" descr="图像"/>
          <p:cNvPicPr>
            <a:picLocks noChangeAspect="1"/>
          </p:cNvPicPr>
          <p:nvPr/>
        </p:nvPicPr>
        <p:blipFill>
          <a:blip r:embed="rId3">
            <a:alphaModFix amt="66970"/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88" name="Like conversations?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Like conversations?</a:t>
            </a:r>
          </a:p>
        </p:txBody>
      </p:sp>
      <p:sp>
        <p:nvSpPr>
          <p:cNvPr id="189" name="Physici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Physician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图像" descr="图像"/>
          <p:cNvPicPr>
            <a:picLocks noChangeAspect="1"/>
          </p:cNvPicPr>
          <p:nvPr/>
        </p:nvPicPr>
        <p:blipFill>
          <a:blip r:embed="rId2">
            <a:alphaModFix amt="54690"/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9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93" name="And all the supporting function!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And all the supporting function!</a:t>
            </a:r>
          </a:p>
        </p:txBody>
      </p:sp>
      <p:sp>
        <p:nvSpPr>
          <p:cNvPr id="194" name="Infantrym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Infantryman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图像" descr="图像"/>
          <p:cNvPicPr>
            <a:picLocks noChangeAspect="1"/>
          </p:cNvPicPr>
          <p:nvPr/>
        </p:nvPicPr>
        <p:blipFill>
          <a:blip r:embed="rId2">
            <a:alphaModFix amt="54690"/>
            <a:extLst/>
          </a:blip>
          <a:stretch>
            <a:fillRect/>
          </a:stretch>
        </p:blipFill>
        <p:spPr>
          <a:xfrm>
            <a:off x="-4901949" y="-332916"/>
            <a:ext cx="17445171" cy="249638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9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rcRect l="6613" t="0" r="0" b="0"/>
          <a:stretch>
            <a:fillRect/>
          </a:stretch>
        </p:blipFill>
        <p:spPr>
          <a:xfrm>
            <a:off x="12113411" y="-163798"/>
            <a:ext cx="14953161" cy="229507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98" name="Like save and load, choices, skip, and etc."/>
          <p:cNvSpPr/>
          <p:nvPr/>
        </p:nvSpPr>
        <p:spPr>
          <a:xfrm>
            <a:off x="2392543" y="8826530"/>
            <a:ext cx="20151647" cy="397996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4" indent="1371600" algn="l">
              <a:spcBef>
                <a:spcPts val="4800"/>
              </a:spcBef>
              <a:defRPr spc="138" sz="6900">
                <a:solidFill>
                  <a:srgbClr val="000000"/>
                </a:solidFill>
              </a:defRPr>
            </a:pPr>
            <a:r>
              <a:t>Like save and load, choices, skip, and etc.</a:t>
            </a:r>
          </a:p>
        </p:txBody>
      </p:sp>
      <p:sp>
        <p:nvSpPr>
          <p:cNvPr id="199" name="Infantryman"/>
          <p:cNvSpPr/>
          <p:nvPr/>
        </p:nvSpPr>
        <p:spPr>
          <a:xfrm>
            <a:off x="2369164" y="8327084"/>
            <a:ext cx="4099237" cy="1528217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cap="all" spc="7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Infantryman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48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48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